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60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06F8CB-3443-4DB5-97B1-AE66D2A70078}" type="datetimeFigureOut">
              <a:rPr lang="it-IT" smtClean="0"/>
              <a:pPr/>
              <a:t>06/11/2016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DA073-A1D2-45D9-B887-EBF7769CA55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EFCFF9-25F0-4D6F-AC61-E6DBBED6AB41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06/11/2016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06/11/2016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06/11/2016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06/11/2016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06/11/2016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06/11/2016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06/11/2016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06/11/2016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06/11/2016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06/11/2016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06/11/2016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06/11/2016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 l="24107" t="13193" r="19443" b="61314"/>
          <a:stretch>
            <a:fillRect/>
          </a:stretch>
        </p:blipFill>
        <p:spPr bwMode="auto">
          <a:xfrm>
            <a:off x="-36512" y="982538"/>
            <a:ext cx="9217024" cy="4231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Utente\Contacts\Desktop\Invetation Card.jpg"/>
          <p:cNvPicPr>
            <a:picLocks noChangeAspect="1" noChangeArrowheads="1"/>
          </p:cNvPicPr>
          <p:nvPr/>
        </p:nvPicPr>
        <p:blipFill>
          <a:blip r:embed="rId3" cstate="print"/>
          <a:srcRect b="51575"/>
          <a:stretch>
            <a:fillRect/>
          </a:stretch>
        </p:blipFill>
        <p:spPr bwMode="auto">
          <a:xfrm>
            <a:off x="1115616" y="1412776"/>
            <a:ext cx="6948935" cy="4962212"/>
          </a:xfrm>
          <a:prstGeom prst="rect">
            <a:avLst/>
          </a:prstGeom>
          <a:noFill/>
        </p:spPr>
      </p:pic>
      <p:sp>
        <p:nvSpPr>
          <p:cNvPr id="4" name="CasellaDiTesto 3"/>
          <p:cNvSpPr txBox="1"/>
          <p:nvPr/>
        </p:nvSpPr>
        <p:spPr>
          <a:xfrm>
            <a:off x="2771800" y="548680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i="1" dirty="0" err="1" smtClean="0"/>
              <a:t>General</a:t>
            </a:r>
            <a:r>
              <a:rPr lang="it-IT" b="1" i="1" dirty="0" smtClean="0"/>
              <a:t> </a:t>
            </a:r>
            <a:r>
              <a:rPr lang="it-IT" b="1" i="1" dirty="0" err="1" smtClean="0"/>
              <a:t>Pratictioners</a:t>
            </a:r>
            <a:r>
              <a:rPr lang="it-IT" b="1" i="1" dirty="0" smtClean="0"/>
              <a:t> Society </a:t>
            </a:r>
            <a:r>
              <a:rPr lang="it-IT" b="1" i="1" dirty="0" err="1" smtClean="0"/>
              <a:t>Conference</a:t>
            </a:r>
            <a:endParaRPr lang="it-IT" b="1" i="1" dirty="0" smtClean="0"/>
          </a:p>
          <a:p>
            <a:r>
              <a:rPr lang="it-IT" dirty="0" smtClean="0"/>
              <a:t>          Amman March, 2013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</Words>
  <Application>Microsoft Office PowerPoint</Application>
  <PresentationFormat>Presentazione su schermo (4:3)</PresentationFormat>
  <Paragraphs>3</Paragraphs>
  <Slides>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pier giorgio natali</cp:lastModifiedBy>
  <cp:revision>5</cp:revision>
  <dcterms:created xsi:type="dcterms:W3CDTF">2015-03-05T17:44:30Z</dcterms:created>
  <dcterms:modified xsi:type="dcterms:W3CDTF">2016-11-06T15:27:20Z</dcterms:modified>
</cp:coreProperties>
</file>